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F8E7-EFFD-4243-963A-704E39C5F2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E5BCE44-297D-4D94-BC83-F958811C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1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F8E7-EFFD-4243-963A-704E39C5F2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CE44-297D-4D94-BC83-F958811C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0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F8E7-EFFD-4243-963A-704E39C5F2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CE44-297D-4D94-BC83-F958811C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9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F8E7-EFFD-4243-963A-704E39C5F2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CE44-297D-4D94-BC83-F958811C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8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45BF8E7-EFFD-4243-963A-704E39C5F2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E5BCE44-297D-4D94-BC83-F958811C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2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F8E7-EFFD-4243-963A-704E39C5F2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CE44-297D-4D94-BC83-F958811C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0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F8E7-EFFD-4243-963A-704E39C5F2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CE44-297D-4D94-BC83-F958811C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8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F8E7-EFFD-4243-963A-704E39C5F2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CE44-297D-4D94-BC83-F958811C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9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F8E7-EFFD-4243-963A-704E39C5F2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CE44-297D-4D94-BC83-F958811C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5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F8E7-EFFD-4243-963A-704E39C5F2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CE44-297D-4D94-BC83-F958811C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F8E7-EFFD-4243-963A-704E39C5F222}" type="datetimeFigureOut">
              <a:rPr lang="en-US" smtClean="0"/>
              <a:t>1/24/2020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CE44-297D-4D94-BC83-F958811C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8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45BF8E7-EFFD-4243-963A-704E39C5F2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E5BCE44-297D-4D94-BC83-F958811C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2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Christian Morality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19456"/>
            <a:ext cx="10058400" cy="1609344"/>
          </a:xfrm>
        </p:spPr>
        <p:txBody>
          <a:bodyPr/>
          <a:lstStyle/>
          <a:p>
            <a:pPr algn="ctr"/>
            <a:r>
              <a:rPr lang="en-US" b="1" dirty="0" smtClean="0"/>
              <a:t>Is demanding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52337"/>
            <a:ext cx="10058400" cy="4775895"/>
          </a:xfrm>
        </p:spPr>
        <p:txBody>
          <a:bodyPr>
            <a:noAutofit/>
          </a:bodyPr>
          <a:lstStyle/>
          <a:p>
            <a:r>
              <a:rPr lang="en-US" sz="4000" dirty="0" smtClean="0"/>
              <a:t>“Be perfect as your heavenly Father is perfect.”</a:t>
            </a:r>
          </a:p>
          <a:p>
            <a:r>
              <a:rPr lang="en-US" sz="4000" dirty="0" smtClean="0"/>
              <a:t>“If any man would come after me, let him deny himself.”</a:t>
            </a:r>
          </a:p>
          <a:p>
            <a:r>
              <a:rPr lang="en-US" sz="4000" dirty="0" smtClean="0"/>
              <a:t>Ask God’s help, do out best, trying again and again</a:t>
            </a:r>
            <a:r>
              <a:rPr lang="en-US" sz="4000" dirty="0" smtClean="0"/>
              <a:t>…. “Strive </a:t>
            </a:r>
            <a:r>
              <a:rPr lang="en-US" sz="4000" dirty="0" smtClean="0"/>
              <a:t>to enter the narrow gate.”</a:t>
            </a:r>
          </a:p>
        </p:txBody>
      </p:sp>
    </p:spTree>
    <p:extLst>
      <p:ext uri="{BB962C8B-B14F-4D97-AF65-F5344CB8AC3E}">
        <p14:creationId xmlns:p14="http://schemas.microsoft.com/office/powerpoint/2010/main" val="5224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19456"/>
            <a:ext cx="10058400" cy="1609344"/>
          </a:xfrm>
        </p:spPr>
        <p:txBody>
          <a:bodyPr/>
          <a:lstStyle/>
          <a:p>
            <a:pPr algn="ctr"/>
            <a:r>
              <a:rPr lang="en-US" b="1" dirty="0" smtClean="0"/>
              <a:t>Christian anthropology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52337"/>
            <a:ext cx="10058400" cy="4775895"/>
          </a:xfrm>
        </p:spPr>
        <p:txBody>
          <a:bodyPr>
            <a:noAutofit/>
          </a:bodyPr>
          <a:lstStyle/>
          <a:p>
            <a:r>
              <a:rPr lang="en-US" sz="4000" dirty="0" smtClean="0"/>
              <a:t>We have spiritual souls.</a:t>
            </a:r>
          </a:p>
          <a:p>
            <a:r>
              <a:rPr lang="en-US" sz="4000" dirty="0" smtClean="0"/>
              <a:t>We are a unity of body and soul. </a:t>
            </a:r>
          </a:p>
          <a:p>
            <a:r>
              <a:rPr lang="en-US" sz="4000" dirty="0" smtClean="0"/>
              <a:t>We are social beings. </a:t>
            </a:r>
          </a:p>
        </p:txBody>
      </p:sp>
    </p:spTree>
    <p:extLst>
      <p:ext uri="{BB962C8B-B14F-4D97-AF65-F5344CB8AC3E}">
        <p14:creationId xmlns:p14="http://schemas.microsoft.com/office/powerpoint/2010/main" val="23209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993"/>
            <a:ext cx="10058400" cy="1304544"/>
          </a:xfrm>
        </p:spPr>
        <p:txBody>
          <a:bodyPr/>
          <a:lstStyle/>
          <a:p>
            <a:pPr algn="ctr"/>
            <a:r>
              <a:rPr lang="en-US" b="1" dirty="0" smtClean="0"/>
              <a:t>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347537"/>
            <a:ext cx="10058400" cy="5080695"/>
          </a:xfrm>
        </p:spPr>
        <p:txBody>
          <a:bodyPr>
            <a:noAutofit/>
          </a:bodyPr>
          <a:lstStyle/>
          <a:p>
            <a:r>
              <a:rPr lang="en-US" sz="4000" dirty="0" smtClean="0"/>
              <a:t>Scripture</a:t>
            </a:r>
          </a:p>
          <a:p>
            <a:r>
              <a:rPr lang="en-US" sz="4000" dirty="0" smtClean="0"/>
              <a:t>Tradition</a:t>
            </a:r>
          </a:p>
          <a:p>
            <a:r>
              <a:rPr lang="en-US" sz="4000" dirty="0" smtClean="0"/>
              <a:t>Natural Law: Reason’s reflection on human nature and experience as it relates to design and flourishing.  </a:t>
            </a:r>
          </a:p>
          <a:p>
            <a:r>
              <a:rPr lang="en-US" sz="4000" dirty="0" smtClean="0"/>
              <a:t>Magisterium</a:t>
            </a:r>
          </a:p>
          <a:p>
            <a:r>
              <a:rPr lang="en-US" sz="4000" dirty="0" smtClean="0"/>
              <a:t>Conscience: Recognizing the moral quality of a specific act.</a:t>
            </a:r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524504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579" y="1299410"/>
            <a:ext cx="717082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I.	I am the Lord your God; you shall not have strange gods before 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61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579" y="1299410"/>
            <a:ext cx="717082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II.	You shall not take the name of the Lord your God in vain.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1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579" y="1299410"/>
            <a:ext cx="71708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III.	Remember to keep holy the Lord’s day.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86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579" y="1299410"/>
            <a:ext cx="71708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IV.	Honor your father and your mother.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44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3831" y="2310062"/>
            <a:ext cx="71708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V.	You shall not kill.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14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6526" y="2197768"/>
            <a:ext cx="925629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VI.	You shall not commit adultery.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94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7138" y="2149642"/>
            <a:ext cx="8903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VII.	You shall not steal.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4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More than morality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Goal of faith is union with God.</a:t>
            </a:r>
          </a:p>
          <a:p>
            <a:r>
              <a:rPr lang="en-US" sz="4800" dirty="0" smtClean="0"/>
              <a:t>Three aspects of religion: creed, cult, and code.</a:t>
            </a:r>
          </a:p>
          <a:p>
            <a:r>
              <a:rPr lang="en-US" sz="4800" dirty="0" smtClean="0"/>
              <a:t>Knowing the truth, celebrating the truth, and living the truth.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558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7560" y="1909010"/>
            <a:ext cx="8903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VIII.	You shall not bear false witness against your neighbor.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90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7560" y="1909010"/>
            <a:ext cx="89033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IX.	You shall not covet your </a:t>
            </a:r>
            <a:r>
              <a:rPr lang="en-US" sz="6600" dirty="0" smtClean="0"/>
              <a:t>neighbor’s </a:t>
            </a:r>
            <a:r>
              <a:rPr lang="en-US" sz="6600" dirty="0"/>
              <a:t>wife.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27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504" y="1828799"/>
            <a:ext cx="95290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X.	You shall not covet you </a:t>
            </a:r>
            <a:r>
              <a:rPr lang="en-US" sz="6600" dirty="0" smtClean="0"/>
              <a:t>neighbor’s </a:t>
            </a:r>
            <a:r>
              <a:rPr lang="en-US" sz="6600" dirty="0"/>
              <a:t>goods.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03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504" y="1828799"/>
            <a:ext cx="95290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Blessed are the poor in spirit</a:t>
            </a:r>
            <a:r>
              <a:rPr lang="en-US" sz="6600" dirty="0"/>
              <a:t>: for theirs is the kingdom of heaven.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76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504" y="1828799"/>
            <a:ext cx="95290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Blessed are the meek</a:t>
            </a:r>
            <a:r>
              <a:rPr lang="en-US" sz="6600" dirty="0"/>
              <a:t>: for they shall posses the land.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69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504" y="1828799"/>
            <a:ext cx="95290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Blessed are they who mourn</a:t>
            </a:r>
            <a:r>
              <a:rPr lang="en-US" sz="6600" dirty="0"/>
              <a:t>: for they shall be comforted.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15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504" y="1828799"/>
            <a:ext cx="952901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Blessed are they that hunger and thirst after justice</a:t>
            </a:r>
            <a:r>
              <a:rPr lang="en-US" sz="6600" dirty="0"/>
              <a:t>: for they shall have their fill.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79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504" y="1828799"/>
            <a:ext cx="95290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Blessed are the merciful</a:t>
            </a:r>
            <a:r>
              <a:rPr lang="en-US" sz="6600" dirty="0"/>
              <a:t>: for they shall obtain mercy.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46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504" y="1828799"/>
            <a:ext cx="95290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Blessed are the clean of heart</a:t>
            </a:r>
            <a:r>
              <a:rPr lang="en-US" sz="6600" dirty="0"/>
              <a:t>: for they shall see God.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45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9430" y="1604209"/>
            <a:ext cx="952901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Blessed are the peacemakers</a:t>
            </a:r>
            <a:r>
              <a:rPr lang="en-US" sz="6600" dirty="0"/>
              <a:t>: for they shall be called the children of God.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3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310896"/>
            <a:ext cx="10058400" cy="1783080"/>
          </a:xfrm>
        </p:spPr>
        <p:txBody>
          <a:bodyPr/>
          <a:lstStyle/>
          <a:p>
            <a:pPr algn="ctr"/>
            <a:r>
              <a:rPr lang="en-US" b="1" dirty="0" smtClean="0"/>
              <a:t>Religious morality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01368"/>
            <a:ext cx="10058400" cy="4370832"/>
          </a:xfrm>
        </p:spPr>
        <p:txBody>
          <a:bodyPr>
            <a:noAutofit/>
          </a:bodyPr>
          <a:lstStyle/>
          <a:p>
            <a:r>
              <a:rPr lang="en-US" sz="4000" dirty="0" smtClean="0"/>
              <a:t>Secular humanism is an ethical view that does not accept the existence of God, an immortal soul, or an afterlife.  It is deficient.</a:t>
            </a:r>
          </a:p>
          <a:p>
            <a:r>
              <a:rPr lang="en-US" sz="4000" dirty="0" smtClean="0"/>
              <a:t>Christian morality is grounded in God as the law giver, source, and standard of the good.</a:t>
            </a:r>
          </a:p>
          <a:p>
            <a:r>
              <a:rPr lang="en-US" sz="4000" dirty="0" smtClean="0"/>
              <a:t>We need divine assistance to overcome our fallen nature and be truly good.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71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9009" y="1427746"/>
            <a:ext cx="952901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Blessed are they that suffer persecution for justice’s </a:t>
            </a:r>
            <a:r>
              <a:rPr lang="en-US" sz="6600" dirty="0" smtClean="0">
                <a:solidFill>
                  <a:srgbClr val="C00000"/>
                </a:solidFill>
              </a:rPr>
              <a:t>sake</a:t>
            </a:r>
            <a:r>
              <a:rPr lang="en-US" sz="6600" dirty="0" smtClean="0"/>
              <a:t>: </a:t>
            </a:r>
            <a:r>
              <a:rPr lang="en-US" sz="6600" dirty="0"/>
              <a:t>for theirs is the kingdom of heaven.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0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19456"/>
            <a:ext cx="10058400" cy="1609344"/>
          </a:xfrm>
        </p:spPr>
        <p:txBody>
          <a:bodyPr/>
          <a:lstStyle/>
          <a:p>
            <a:pPr algn="ctr"/>
            <a:r>
              <a:rPr lang="en-US" b="1" dirty="0" smtClean="0"/>
              <a:t>Imitation of Christ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09928"/>
            <a:ext cx="10058400" cy="4718304"/>
          </a:xfrm>
        </p:spPr>
        <p:txBody>
          <a:bodyPr>
            <a:noAutofit/>
          </a:bodyPr>
          <a:lstStyle/>
          <a:p>
            <a:r>
              <a:rPr lang="en-US" sz="4000" dirty="0" smtClean="0"/>
              <a:t>Disciple means follower or pupil.  It indicates adopting another person’s way of life.</a:t>
            </a:r>
          </a:p>
          <a:p>
            <a:r>
              <a:rPr lang="en-US" sz="4000" dirty="0" smtClean="0"/>
              <a:t>Pauline phrases: “put on the Lord Jesus Christ,” “to be formed in Christ,” “Christ who lives in me.”</a:t>
            </a:r>
          </a:p>
          <a:p>
            <a:r>
              <a:rPr lang="en-US" sz="4000" dirty="0" smtClean="0"/>
              <a:t>Saints give us examples of translating the life of Christ into different circumstances.</a:t>
            </a:r>
          </a:p>
        </p:txBody>
      </p:sp>
    </p:spTree>
    <p:extLst>
      <p:ext uri="{BB962C8B-B14F-4D97-AF65-F5344CB8AC3E}">
        <p14:creationId xmlns:p14="http://schemas.microsoft.com/office/powerpoint/2010/main" val="4263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19456"/>
            <a:ext cx="10058400" cy="1609344"/>
          </a:xfrm>
        </p:spPr>
        <p:txBody>
          <a:bodyPr/>
          <a:lstStyle/>
          <a:p>
            <a:pPr algn="ctr"/>
            <a:r>
              <a:rPr lang="en-US" b="1" dirty="0" smtClean="0"/>
              <a:t>Interiority and actions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52337"/>
            <a:ext cx="10058400" cy="4775895"/>
          </a:xfrm>
        </p:spPr>
        <p:txBody>
          <a:bodyPr>
            <a:noAutofit/>
          </a:bodyPr>
          <a:lstStyle/>
          <a:p>
            <a:r>
              <a:rPr lang="en-US" sz="4000" dirty="0" smtClean="0"/>
              <a:t>Not enough to do good things, but also need to be good on the inside.  Intentions, mental life.  </a:t>
            </a:r>
          </a:p>
          <a:p>
            <a:r>
              <a:rPr lang="en-US" sz="4000" dirty="0" smtClean="0"/>
              <a:t>“Anyone who lusts after a woman has already committed adultery with her.”</a:t>
            </a:r>
          </a:p>
          <a:p>
            <a:r>
              <a:rPr lang="en-US" sz="4000" dirty="0" smtClean="0"/>
              <a:t>Actions can reveal inner life: “For no good tree bears bad fruit, nor again does a bad tree bear good fruit.”</a:t>
            </a:r>
          </a:p>
        </p:txBody>
      </p:sp>
    </p:spTree>
    <p:extLst>
      <p:ext uri="{BB962C8B-B14F-4D97-AF65-F5344CB8AC3E}">
        <p14:creationId xmlns:p14="http://schemas.microsoft.com/office/powerpoint/2010/main" val="20973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19456"/>
            <a:ext cx="10058400" cy="1609344"/>
          </a:xfrm>
        </p:spPr>
        <p:txBody>
          <a:bodyPr/>
          <a:lstStyle/>
          <a:p>
            <a:pPr algn="ctr"/>
            <a:r>
              <a:rPr lang="en-US" b="1" dirty="0" smtClean="0"/>
              <a:t>Positive morality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52337"/>
            <a:ext cx="10058400" cy="4775895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“thou shalt nots” serve a good.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sz="4000" dirty="0" smtClean="0"/>
              <a:t>Parable of the Talents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sz="4000" dirty="0" smtClean="0"/>
              <a:t>Last judgment in Matthew 25 about a failure to do.  </a:t>
            </a:r>
          </a:p>
        </p:txBody>
      </p:sp>
    </p:spTree>
    <p:extLst>
      <p:ext uri="{BB962C8B-B14F-4D97-AF65-F5344CB8AC3E}">
        <p14:creationId xmlns:p14="http://schemas.microsoft.com/office/powerpoint/2010/main" val="18257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19456"/>
            <a:ext cx="10058400" cy="1609344"/>
          </a:xfrm>
        </p:spPr>
        <p:txBody>
          <a:bodyPr/>
          <a:lstStyle/>
          <a:p>
            <a:pPr algn="ctr"/>
            <a:r>
              <a:rPr lang="en-US" b="1" dirty="0" smtClean="0"/>
              <a:t>For Freedom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52337"/>
            <a:ext cx="10058400" cy="4775895"/>
          </a:xfrm>
        </p:spPr>
        <p:txBody>
          <a:bodyPr>
            <a:noAutofit/>
          </a:bodyPr>
          <a:lstStyle/>
          <a:p>
            <a:r>
              <a:rPr lang="en-US" sz="4000" dirty="0" smtClean="0"/>
              <a:t>Following rules increases freedom.</a:t>
            </a:r>
          </a:p>
          <a:p>
            <a:r>
              <a:rPr lang="en-US" sz="4000" dirty="0" smtClean="0"/>
              <a:t>“Whoever sins is a slave to sin.”</a:t>
            </a:r>
          </a:p>
          <a:p>
            <a:r>
              <a:rPr lang="en-US" sz="4000" dirty="0" smtClean="0"/>
              <a:t>Freedom is the ability to do what we need to do to become our best selves.  Freedom to love.</a:t>
            </a:r>
          </a:p>
          <a:p>
            <a:r>
              <a:rPr lang="en-US" sz="4000" dirty="0" smtClean="0"/>
              <a:t>Virtue- when doing good becomes second nature.</a:t>
            </a:r>
          </a:p>
        </p:txBody>
      </p:sp>
    </p:spTree>
    <p:extLst>
      <p:ext uri="{BB962C8B-B14F-4D97-AF65-F5344CB8AC3E}">
        <p14:creationId xmlns:p14="http://schemas.microsoft.com/office/powerpoint/2010/main" val="28073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19456"/>
            <a:ext cx="10058400" cy="1609344"/>
          </a:xfrm>
        </p:spPr>
        <p:txBody>
          <a:bodyPr/>
          <a:lstStyle/>
          <a:p>
            <a:pPr algn="ctr"/>
            <a:r>
              <a:rPr lang="en-US" b="1" dirty="0" smtClean="0"/>
              <a:t>All About Love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52337"/>
            <a:ext cx="10058400" cy="4775895"/>
          </a:xfrm>
        </p:spPr>
        <p:txBody>
          <a:bodyPr>
            <a:noAutofit/>
          </a:bodyPr>
          <a:lstStyle/>
          <a:p>
            <a:r>
              <a:rPr lang="en-US" sz="4000" dirty="0" smtClean="0"/>
              <a:t>Summary of commandments: “Love God with all your heart…love your neighbor as yourself.”</a:t>
            </a:r>
          </a:p>
          <a:p>
            <a:r>
              <a:rPr lang="en-US" sz="4000" dirty="0" smtClean="0"/>
              <a:t>Love is to want and work for the good of the other, to point of self-sacrifice.  </a:t>
            </a:r>
          </a:p>
          <a:p>
            <a:r>
              <a:rPr lang="en-US" sz="4000" dirty="0" smtClean="0"/>
              <a:t>Certain actions are not loving, regardless of intention.  E.g. mercy killing, adultery.</a:t>
            </a:r>
          </a:p>
        </p:txBody>
      </p:sp>
    </p:spTree>
    <p:extLst>
      <p:ext uri="{BB962C8B-B14F-4D97-AF65-F5344CB8AC3E}">
        <p14:creationId xmlns:p14="http://schemas.microsoft.com/office/powerpoint/2010/main" val="7819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19456"/>
            <a:ext cx="10058400" cy="1609344"/>
          </a:xfrm>
        </p:spPr>
        <p:txBody>
          <a:bodyPr/>
          <a:lstStyle/>
          <a:p>
            <a:pPr algn="ctr"/>
            <a:r>
              <a:rPr lang="en-US" b="1" dirty="0" smtClean="0"/>
              <a:t>Reward and punishment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52337"/>
            <a:ext cx="10058400" cy="4775895"/>
          </a:xfrm>
        </p:spPr>
        <p:txBody>
          <a:bodyPr>
            <a:noAutofit/>
          </a:bodyPr>
          <a:lstStyle/>
          <a:p>
            <a:r>
              <a:rPr lang="en-US" sz="4000" dirty="0" smtClean="0"/>
              <a:t>Ninety New Testament passages regarding God’s punishment of evil deeds; forty refer to eternal punishment.</a:t>
            </a:r>
          </a:p>
          <a:p>
            <a:r>
              <a:rPr lang="en-US" sz="4000" dirty="0" smtClean="0"/>
              <a:t>Reward/punishment have an intrinsic relationship to moral acts.</a:t>
            </a:r>
          </a:p>
          <a:p>
            <a:r>
              <a:rPr lang="en-US" sz="4000" dirty="0" smtClean="0"/>
              <a:t>Chines banquet.</a:t>
            </a:r>
          </a:p>
        </p:txBody>
      </p:sp>
    </p:spTree>
    <p:extLst>
      <p:ext uri="{BB962C8B-B14F-4D97-AF65-F5344CB8AC3E}">
        <p14:creationId xmlns:p14="http://schemas.microsoft.com/office/powerpoint/2010/main" val="2431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Custom 4">
      <a:dk1>
        <a:srgbClr val="2A311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983</TotalTime>
  <Words>613</Words>
  <Application>Microsoft Office PowerPoint</Application>
  <PresentationFormat>Widescreen</PresentationFormat>
  <Paragraphs>68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Cambria</vt:lpstr>
      <vt:lpstr>Wingdings</vt:lpstr>
      <vt:lpstr>Wood Type</vt:lpstr>
      <vt:lpstr>Christian Morality</vt:lpstr>
      <vt:lpstr>More than morality</vt:lpstr>
      <vt:lpstr>Religious morality</vt:lpstr>
      <vt:lpstr>Imitation of Christ</vt:lpstr>
      <vt:lpstr>Interiority and actions</vt:lpstr>
      <vt:lpstr>Positive morality</vt:lpstr>
      <vt:lpstr>For Freedom</vt:lpstr>
      <vt:lpstr>All About Love</vt:lpstr>
      <vt:lpstr>Reward and punishment</vt:lpstr>
      <vt:lpstr>Is demanding</vt:lpstr>
      <vt:lpstr>Christian anthropology</vt:lpstr>
      <vt:lpstr>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 Morality</dc:title>
  <dc:creator>Anthony Saroki</dc:creator>
  <cp:lastModifiedBy>Anthony Saroki</cp:lastModifiedBy>
  <cp:revision>12</cp:revision>
  <dcterms:created xsi:type="dcterms:W3CDTF">2020-01-22T01:36:02Z</dcterms:created>
  <dcterms:modified xsi:type="dcterms:W3CDTF">2020-01-24T23:34:18Z</dcterms:modified>
</cp:coreProperties>
</file>