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67" r:id="rId16"/>
    <p:sldId id="268" r:id="rId17"/>
    <p:sldId id="272" r:id="rId18"/>
    <p:sldId id="273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493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9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6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07958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826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86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4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8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82837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2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976D4C-97D5-4DAC-A59D-57F91ECB49C2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63ED3F-4F09-47A8-A8D4-C15CB21633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23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Essential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7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Nature miracles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Calming storm, walking on water, water into wine, multiplication of loaves and fishes.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Stunning displays of Divine authority over nature.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Deeper meaning.</a:t>
            </a:r>
          </a:p>
        </p:txBody>
      </p:sp>
    </p:spTree>
    <p:extLst>
      <p:ext uri="{BB962C8B-B14F-4D97-AF65-F5344CB8AC3E}">
        <p14:creationId xmlns:p14="http://schemas.microsoft.com/office/powerpoint/2010/main" val="339014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Mystical revelations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Baptism in the Jordan and the Transfiguration manifest Jesus’ true identity.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Father testifies: “You are my beloved Son.”</a:t>
            </a:r>
          </a:p>
        </p:txBody>
      </p:sp>
    </p:spTree>
    <p:extLst>
      <p:ext uri="{BB962C8B-B14F-4D97-AF65-F5344CB8AC3E}">
        <p14:creationId xmlns:p14="http://schemas.microsoft.com/office/powerpoint/2010/main" val="141882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Scandal of the ordinary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Carpenter from Nazareth.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Material poverty.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Would get hungry, tired, frustrated…would weep and suffer.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Messianic Secret.  For a time, Jesus tried to limit the revelation of his identity to avoid confusion.  </a:t>
            </a:r>
          </a:p>
        </p:txBody>
      </p:sp>
    </p:spTree>
    <p:extLst>
      <p:ext uri="{BB962C8B-B14F-4D97-AF65-F5344CB8AC3E}">
        <p14:creationId xmlns:p14="http://schemas.microsoft.com/office/powerpoint/2010/main" val="4257523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2334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Jesus often taught through parables: a </a:t>
            </a:r>
            <a:r>
              <a:rPr lang="en-US" sz="3200" dirty="0">
                <a:solidFill>
                  <a:srgbClr val="FF0000"/>
                </a:solidFill>
              </a:rPr>
              <a:t>short story with a moral or spiritual lesson.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Often used every day images to reveal “secrets of the kingdom.”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Importance and growth of the Kingdom, patience of God, loss and redemption, love, prayer, and End of Days judgment.</a:t>
            </a:r>
          </a:p>
        </p:txBody>
      </p:sp>
    </p:spTree>
    <p:extLst>
      <p:ext uri="{BB962C8B-B14F-4D97-AF65-F5344CB8AC3E}">
        <p14:creationId xmlns:p14="http://schemas.microsoft.com/office/powerpoint/2010/main" val="241477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Sermon on the mount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313433"/>
            <a:ext cx="10178322" cy="35935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Attitudes, virtues, and practices of holy children of God.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Based on, but much deeper than, the 10 Commandments. 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Obedience to his words saves.  </a:t>
            </a:r>
          </a:p>
        </p:txBody>
      </p:sp>
    </p:spTree>
    <p:extLst>
      <p:ext uri="{BB962C8B-B14F-4D97-AF65-F5344CB8AC3E}">
        <p14:creationId xmlns:p14="http://schemas.microsoft.com/office/powerpoint/2010/main" val="2889279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Friend of sinners &amp; outcasts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Ate and drank with prostitutes and tax collectors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Conversation with Samaritan woman.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The healthy have no need of a physician, the sick do. </a:t>
            </a:r>
          </a:p>
        </p:txBody>
      </p:sp>
    </p:spTree>
    <p:extLst>
      <p:ext uri="{BB962C8B-B14F-4D97-AF65-F5344CB8AC3E}">
        <p14:creationId xmlns:p14="http://schemas.microsoft.com/office/powerpoint/2010/main" val="2770655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Opposed corruption of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Threw out money changers in the temple.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Jesus harshly criticized religious leaders (Pharisees, Scribes, and Sadducees) as lacking in true holiness. 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They plotted Jesus’ death. </a:t>
            </a:r>
          </a:p>
        </p:txBody>
      </p:sp>
    </p:spTree>
    <p:extLst>
      <p:ext uri="{BB962C8B-B14F-4D97-AF65-F5344CB8AC3E}">
        <p14:creationId xmlns:p14="http://schemas.microsoft.com/office/powerpoint/2010/main" val="3223650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 last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75105"/>
            <a:ext cx="10178322" cy="35935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Holy Week.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Entry into Jerusalem, betrayal by Judas, arrest, imprisonment, two trials, torture, condemnation, crucifixion. 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Nearly a third of the Gospel of Mark.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Jesus said he came “to </a:t>
            </a:r>
            <a:r>
              <a:rPr lang="en-US" sz="3200" dirty="0" smtClean="0">
                <a:solidFill>
                  <a:srgbClr val="FF0000"/>
                </a:solidFill>
              </a:rPr>
              <a:t>give his life as a ransom for sinners.”</a:t>
            </a:r>
          </a:p>
        </p:txBody>
      </p:sp>
    </p:spTree>
    <p:extLst>
      <p:ext uri="{BB962C8B-B14F-4D97-AF65-F5344CB8AC3E}">
        <p14:creationId xmlns:p14="http://schemas.microsoft.com/office/powerpoint/2010/main" val="4142388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Early Sunday morning, the empty tomb is discovered.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Numerous appearances to individuals and groups of disciples. 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Jesus rose with a glorified body.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Jesus tell them to wait for the coming of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3651689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Divine intimacy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0"/>
            <a:ext cx="10178322" cy="46177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“If you love me, you will keep my commandments.  And I will ask the Father, and he will give you another Advocate</a:t>
            </a:r>
            <a:r>
              <a:rPr lang="en-US" sz="3200" b="1" baseline="30000" dirty="0"/>
              <a:t> </a:t>
            </a:r>
            <a:r>
              <a:rPr lang="en-US" sz="3200" dirty="0"/>
              <a:t>to be with you always,</a:t>
            </a:r>
            <a:r>
              <a:rPr lang="en-US" sz="3200" b="1" baseline="30000" dirty="0"/>
              <a:t> </a:t>
            </a:r>
            <a:r>
              <a:rPr lang="en-US" sz="3200" dirty="0"/>
              <a:t>the Spirit of truth…. I will not leave you orphans; I will come to you….On that day you will realize that I am in my Father and you are in me and I in you.</a:t>
            </a:r>
            <a:r>
              <a:rPr lang="en-US" sz="3200" b="1" baseline="30000" dirty="0"/>
              <a:t> </a:t>
            </a:r>
            <a:r>
              <a:rPr lang="en-US" sz="3200" b="1" dirty="0"/>
              <a:t> </a:t>
            </a:r>
            <a:r>
              <a:rPr lang="en-US" sz="3200" dirty="0"/>
              <a:t>Whoever has my commandments and observes them is the one who loves me. And whoever loves me will be loved by my Father, and I will love him and reveal myself to him.”…. “</a:t>
            </a:r>
            <a:r>
              <a:rPr lang="en-US" sz="3200" dirty="0">
                <a:solidFill>
                  <a:srgbClr val="FF0000"/>
                </a:solidFill>
              </a:rPr>
              <a:t>Whoever loves me will keep my word, and my Father will love him, and we will come to him and make our dwelling with him</a:t>
            </a:r>
            <a:r>
              <a:rPr lang="en-US" sz="3200" dirty="0"/>
              <a:t>.”  </a:t>
            </a:r>
            <a:r>
              <a:rPr lang="en-US" sz="2400" dirty="0"/>
              <a:t>(John 14)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1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Biographies of </a:t>
            </a:r>
            <a:r>
              <a:rPr lang="en-US" dirty="0" err="1" smtClean="0"/>
              <a:t>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8190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Four canonical books, knowns as </a:t>
            </a:r>
            <a:r>
              <a:rPr lang="en-US" sz="3600" dirty="0" smtClean="0">
                <a:solidFill>
                  <a:srgbClr val="FF0000"/>
                </a:solidFill>
              </a:rPr>
              <a:t>Gospels</a:t>
            </a:r>
            <a:r>
              <a:rPr lang="en-US" sz="3600" dirty="0" smtClean="0">
                <a:solidFill>
                  <a:schemeClr val="tx1"/>
                </a:solidFill>
              </a:rPr>
              <a:t>, attributed to </a:t>
            </a:r>
            <a:r>
              <a:rPr lang="en-US" sz="3600" dirty="0" smtClean="0">
                <a:solidFill>
                  <a:srgbClr val="FF0000"/>
                </a:solidFill>
              </a:rPr>
              <a:t>Matthew, Mark, Luke, and John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Based on </a:t>
            </a:r>
            <a:r>
              <a:rPr lang="en-US" sz="3600" dirty="0" smtClean="0">
                <a:solidFill>
                  <a:schemeClr val="tx1"/>
                </a:solidFill>
              </a:rPr>
              <a:t>eye-witness </a:t>
            </a:r>
            <a:r>
              <a:rPr lang="en-US" sz="3600" dirty="0" smtClean="0">
                <a:solidFill>
                  <a:schemeClr val="tx1"/>
                </a:solidFill>
              </a:rPr>
              <a:t>accounts.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Written within 37 years of Jesus’ death.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Differences in focus and minor details. 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3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in a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8190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name Jesus means </a:t>
            </a:r>
            <a:r>
              <a:rPr lang="en-US" sz="3600" dirty="0" smtClean="0">
                <a:solidFill>
                  <a:srgbClr val="FF0000"/>
                </a:solidFill>
              </a:rPr>
              <a:t>God </a:t>
            </a:r>
            <a:r>
              <a:rPr lang="en-US" sz="3600" dirty="0" smtClean="0">
                <a:solidFill>
                  <a:srgbClr val="FF0000"/>
                </a:solidFill>
              </a:rPr>
              <a:t>saves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Name was announced by angels, because he will save people from their sins.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Christ / Messiah is a title which means </a:t>
            </a:r>
            <a:r>
              <a:rPr lang="en-US" sz="3600" dirty="0" smtClean="0">
                <a:solidFill>
                  <a:srgbClr val="FF0000"/>
                </a:solidFill>
              </a:rPr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anointed one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smtClean="0">
                <a:solidFill>
                  <a:schemeClr val="tx1"/>
                </a:solidFill>
              </a:rPr>
              <a:t>Refers to an expected King, a descendant of David, through whom God rules over all.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7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incarnation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351" y="2596412"/>
            <a:ext cx="10178322" cy="244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Eternal Word (Logos), the Son of the Father, takes a human nature.  Jesus is true God and true Man.</a:t>
            </a:r>
          </a:p>
        </p:txBody>
      </p:sp>
    </p:spTree>
    <p:extLst>
      <p:ext uri="{BB962C8B-B14F-4D97-AF65-F5344CB8AC3E}">
        <p14:creationId xmlns:p14="http://schemas.microsoft.com/office/powerpoint/2010/main" val="296772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Core Message:  “Repent and believe in the gospel; the kingdom of God is at hand.”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Repent means to turn away from sin.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Gospel means “good news.” 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Kingdom (Reign) of God is where God gets his way “on earth as it is in heaven.”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5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Kingdom of god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Jesus himself</a:t>
            </a:r>
            <a:r>
              <a:rPr lang="en-US" sz="3200" dirty="0" smtClean="0">
                <a:solidFill>
                  <a:schemeClr val="tx1"/>
                </a:solidFill>
              </a:rPr>
              <a:t>:  “I am the way, the truth, and the life.”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The Church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The Faithful Disciple</a:t>
            </a:r>
          </a:p>
        </p:txBody>
      </p:sp>
    </p:spTree>
    <p:extLst>
      <p:ext uri="{BB962C8B-B14F-4D97-AF65-F5344CB8AC3E}">
        <p14:creationId xmlns:p14="http://schemas.microsoft.com/office/powerpoint/2010/main" val="11763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Called and 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Disciple means </a:t>
            </a:r>
            <a:r>
              <a:rPr lang="en-US" sz="3200" dirty="0" smtClean="0">
                <a:solidFill>
                  <a:srgbClr val="FF0000"/>
                </a:solidFill>
              </a:rPr>
              <a:t>student </a:t>
            </a:r>
            <a:r>
              <a:rPr lang="en-US" sz="3200" dirty="0" smtClean="0">
                <a:solidFill>
                  <a:srgbClr val="FF0000"/>
                </a:solidFill>
              </a:rPr>
              <a:t>or follower. 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Apostle means </a:t>
            </a:r>
            <a:r>
              <a:rPr lang="en-US" sz="3200" dirty="0" smtClean="0">
                <a:solidFill>
                  <a:srgbClr val="FF0000"/>
                </a:solidFill>
              </a:rPr>
              <a:t>one </a:t>
            </a:r>
            <a:r>
              <a:rPr lang="en-US" sz="3200" dirty="0" smtClean="0">
                <a:solidFill>
                  <a:srgbClr val="FF0000"/>
                </a:solidFill>
              </a:rPr>
              <a:t>who is sent as a representative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Jesus chose t</a:t>
            </a:r>
            <a:r>
              <a:rPr lang="en-US" sz="3200" dirty="0" smtClean="0">
                <a:solidFill>
                  <a:srgbClr val="FF0000"/>
                </a:solidFill>
              </a:rPr>
              <a:t>he Twelve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to lead the Church.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“Come after me, and I will make you fishers of men.”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78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Healing Miracles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13084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Healed thousands. 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Sign of God’s love and power breaking into the world, reversing curse of suffering from original sin.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Pointed to deeper spiritual healing: sight for the blind, hearing and speech for deaf and mute, mobility for the lame, cleansing of lepers.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Points to future healing of body and soul in Resurrection.  </a:t>
            </a:r>
          </a:p>
        </p:txBody>
      </p:sp>
    </p:spTree>
    <p:extLst>
      <p:ext uri="{BB962C8B-B14F-4D97-AF65-F5344CB8AC3E}">
        <p14:creationId xmlns:p14="http://schemas.microsoft.com/office/powerpoint/2010/main" val="238532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Exorcism miracles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8099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Delivered many from demonic possession.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Outside the kingdom, the bullies rule the playground.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Taking back those enslaved by Satan.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Freedom from sin to live as sons and daughters of God. </a:t>
            </a:r>
          </a:p>
        </p:txBody>
      </p:sp>
    </p:spTree>
    <p:extLst>
      <p:ext uri="{BB962C8B-B14F-4D97-AF65-F5344CB8AC3E}">
        <p14:creationId xmlns:p14="http://schemas.microsoft.com/office/powerpoint/2010/main" val="407825739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138</TotalTime>
  <Words>838</Words>
  <Application>Microsoft Office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The Essential Jesus</vt:lpstr>
      <vt:lpstr>Biographies of jesus</vt:lpstr>
      <vt:lpstr>What’s in a name?</vt:lpstr>
      <vt:lpstr>incarnation</vt:lpstr>
      <vt:lpstr>Good news</vt:lpstr>
      <vt:lpstr>Kingdom of god</vt:lpstr>
      <vt:lpstr>Called and sent</vt:lpstr>
      <vt:lpstr>Healing Miracles</vt:lpstr>
      <vt:lpstr>Exorcism miracles</vt:lpstr>
      <vt:lpstr>Nature miracles</vt:lpstr>
      <vt:lpstr>Mystical revelations</vt:lpstr>
      <vt:lpstr>Scandal of the ordinary</vt:lpstr>
      <vt:lpstr>Parables</vt:lpstr>
      <vt:lpstr>Sermon on the mount</vt:lpstr>
      <vt:lpstr>Friend of sinners &amp; outcasts</vt:lpstr>
      <vt:lpstr>Opposed corruption of religion</vt:lpstr>
      <vt:lpstr>His last days</vt:lpstr>
      <vt:lpstr>resurrection</vt:lpstr>
      <vt:lpstr>Divine intimacy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Essential Jesus</dc:title>
  <dc:creator>Anthony Saroki</dc:creator>
  <cp:lastModifiedBy>Anthony Saroki</cp:lastModifiedBy>
  <cp:revision>18</cp:revision>
  <dcterms:created xsi:type="dcterms:W3CDTF">2019-11-26T22:49:48Z</dcterms:created>
  <dcterms:modified xsi:type="dcterms:W3CDTF">2019-11-30T19:20:09Z</dcterms:modified>
</cp:coreProperties>
</file>